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58" r:id="rId5"/>
    <p:sldId id="263" r:id="rId6"/>
    <p:sldId id="264" r:id="rId7"/>
    <p:sldId id="262" r:id="rId8"/>
    <p:sldId id="261" r:id="rId9"/>
    <p:sldId id="257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9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933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B9426-00F6-553B-34E2-336E9E6DB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CABE21-9599-501C-88B5-3DE41926E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B65B0F-6A2B-C844-7C24-F83F6FFB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684482-5D6E-D3B5-CE1B-3C9626F6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A7763A-A294-31F0-B478-661D511A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15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3B0DD-5936-9CCE-3B95-BF453C12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BCA4B8-9FBB-D9C7-D430-87FB9A820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23B9D0-FF40-14C8-2840-8857F76D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269F9C-E1D7-098B-DC2C-E5054E57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EF8657-4BFD-CE5F-5848-18CBB9F8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5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61C39FC-2937-C599-6FEB-D8A9F5AE4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FA1ADD-0CF1-B417-AE52-9252F70DF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D35945-DCCB-EA80-7E61-76370BE5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526572-C563-299B-08D0-93B937414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EE789-14DD-CCB0-530E-2BFA4CE0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B2728A-500E-D853-44BF-55954C9B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A3E5BE-42FB-F02E-49AD-5C971622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425474-2AD4-0E49-1D97-E61417EA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1BBE4-D0FE-C5C2-9F3D-126E6E271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ADD503-937E-FDB5-9AC0-8A1B7D68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8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916B48-0859-0DD5-030E-DC2A4E20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D71D77-D7FE-0812-6E18-D68B4D4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9AB6A5-8FA3-B60D-C0AD-6A5CCC19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2B5EA7-56DE-25C0-F1D8-D57A05D8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7A5070-9CA9-92C2-916B-35AC095C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2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2F1E7-CF36-1896-EAAD-92DFC871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25E887-8428-7136-8F6D-B440DBB38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2A96A8A-555D-4AF9-6C56-7FC4E7DE7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9D9FEB-C6B7-4863-0019-6947E1495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A27106-24D9-BB9D-0A18-DB6120F1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5508CA-D5FC-4987-6DB9-F9BA59B0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1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ACDA4-7549-9BF9-95C4-D521AF51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86C284-0881-90ED-BA52-A03935DB0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0BBD28-DF3D-A392-75E8-AC1F887F6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36AC9C-83BA-2871-F9B8-4ED10AB16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56E9EB-0CEE-93EA-66C8-457A1C1B5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F2DC9F-59C9-9511-4423-43D1FC5B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5BEE50-C1AF-66D8-D1B3-CBCFD8E1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82FD17-F3CA-00EC-F249-428C350D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2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EF4AA-6736-DC3C-486C-2A6BA6B0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F992DA-B93D-B181-0AE7-643640C9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A1D100-F763-D2D7-2CD5-6339FB6C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8293D5-669A-FC86-40ED-17ABD1D6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FB24C81-0063-21AC-E1F5-7319B25C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47723E8-56C3-040F-D6F4-2C1C1135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5D6552-9C8E-BB52-13F2-7371C4A4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4781F-8177-4E77-DD79-A12CB4C9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6D3A4F-4D65-0CC7-C85C-1E24B50C6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A9064A-65CB-73FF-8967-434AC9919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A8F4BA-3281-9ED0-96BC-99629343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6DFBB-5238-1774-2F86-9E8CFE16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0BB229-B88A-B84C-3F44-CBD2A521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CE54F-B255-EC8B-7D10-1DBF8510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5E4F5C2-861F-4BFF-837A-A96C32CB8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E0D44E-4851-F664-4183-76386998D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62884A-0172-8780-AC2B-E9BDB03C8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BED3CD-6DB9-9C7C-B9F2-FD147C0D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E59BC9-6949-CF33-0BB9-59AF5444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1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7A5790D-0CBB-3008-4CBF-5D724722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25F1B3-6713-DD6A-AEC2-CB2FAADBB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94A3A4-76CE-998B-739C-154FA54FA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34275C-48D0-4A0C-8087-F7896BE5B9F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F01588-0CD8-2495-179B-093D8A540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4B745C-4480-C05A-928A-02C527EC6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458BFA-C791-465B-9C5F-0352025A92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3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9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94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63965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2B0B73-5E37-39DB-82BC-BB068E41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1295645"/>
            <a:ext cx="7505700" cy="1132121"/>
          </a:xfrm>
          <a:prstGeom prst="rect">
            <a:avLst/>
          </a:prstGeom>
        </p:spPr>
      </p:pic>
      <p:pic>
        <p:nvPicPr>
          <p:cNvPr id="16" name="Picture 4" descr="Image générée">
            <a:extLst>
              <a:ext uri="{FF2B5EF4-FFF2-40B4-BE49-F238E27FC236}">
                <a16:creationId xmlns:a16="http://schemas.microsoft.com/office/drawing/2014/main" id="{332C3CEF-8388-7887-4278-4A577D1B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11" y="3709988"/>
            <a:ext cx="1878360" cy="12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49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B47BCA9-5DB6-342F-BBBD-14ECD1AF17A0}"/>
              </a:ext>
            </a:extLst>
          </p:cNvPr>
          <p:cNvSpPr txBox="1"/>
          <p:nvPr/>
        </p:nvSpPr>
        <p:spPr>
          <a:xfrm>
            <a:off x="4713668" y="0"/>
            <a:ext cx="90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Images</a:t>
            </a:r>
            <a:endParaRPr lang="en-US" dirty="0"/>
          </a:p>
        </p:txBody>
      </p:sp>
      <p:pic>
        <p:nvPicPr>
          <p:cNvPr id="1026" name="Picture 2" descr="Pourquoi Jajanken n'est pas une poubelle : r/HunterXHunter">
            <a:extLst>
              <a:ext uri="{FF2B5EF4-FFF2-40B4-BE49-F238E27FC236}">
                <a16:creationId xmlns:a16="http://schemas.microsoft.com/office/drawing/2014/main" id="{75C4773F-06B8-5C86-E01D-2409437B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7" y="68689"/>
            <a:ext cx="649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77 ideias de hunter x hunter e personagens de anime para salvar hoje |  anime, animes wallpapers, desenhos de anime e muito mais">
            <a:extLst>
              <a:ext uri="{FF2B5EF4-FFF2-40B4-BE49-F238E27FC236}">
                <a16:creationId xmlns:a16="http://schemas.microsoft.com/office/drawing/2014/main" id="{E2772923-DC07-7D87-9695-7849A56F2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995"/>
            <a:ext cx="397192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C4961276-B87E-2E06-E4CE-50841156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53" y="485104"/>
            <a:ext cx="6322229" cy="428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ame Health Bar PNG Transparent Images">
            <a:extLst>
              <a:ext uri="{FF2B5EF4-FFF2-40B4-BE49-F238E27FC236}">
                <a16:creationId xmlns:a16="http://schemas.microsoft.com/office/drawing/2014/main" id="{E4B11340-200E-2559-477F-8C01AF79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62" y="3407266"/>
            <a:ext cx="6134637" cy="345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générée">
            <a:extLst>
              <a:ext uri="{FF2B5EF4-FFF2-40B4-BE49-F238E27FC236}">
                <a16:creationId xmlns:a16="http://schemas.microsoft.com/office/drawing/2014/main" id="{D9DA8B19-D822-DDCA-5CAA-B19E5F9B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64211EF9-903A-59E3-1157-B4175CF73F4A}"/>
              </a:ext>
            </a:extLst>
          </p:cNvPr>
          <p:cNvGrpSpPr/>
          <p:nvPr/>
        </p:nvGrpSpPr>
        <p:grpSpPr>
          <a:xfrm>
            <a:off x="-178054" y="438020"/>
            <a:ext cx="21180711" cy="3195767"/>
            <a:chOff x="-197103" y="444500"/>
            <a:chExt cx="10447584" cy="1576342"/>
          </a:xfrm>
        </p:grpSpPr>
        <p:pic>
          <p:nvPicPr>
            <p:cNvPr id="3" name="Picture 32" descr="Image générée">
              <a:extLst>
                <a:ext uri="{FF2B5EF4-FFF2-40B4-BE49-F238E27FC236}">
                  <a16:creationId xmlns:a16="http://schemas.microsoft.com/office/drawing/2014/main" id="{5B7EC12E-4996-4B0D-2CBF-02A48435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7" t="12596" r="12499" b="64419"/>
            <a:stretch/>
          </p:blipFill>
          <p:spPr bwMode="auto">
            <a:xfrm>
              <a:off x="-197103" y="444500"/>
              <a:ext cx="3558540" cy="157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2" descr="Image générée">
              <a:extLst>
                <a:ext uri="{FF2B5EF4-FFF2-40B4-BE49-F238E27FC236}">
                  <a16:creationId xmlns:a16="http://schemas.microsoft.com/office/drawing/2014/main" id="{1AA287B9-F5E6-A2AC-8A59-ADD26B1552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t="35728" r="12182" b="41940"/>
            <a:stretch/>
          </p:blipFill>
          <p:spPr bwMode="auto">
            <a:xfrm>
              <a:off x="3328034" y="466913"/>
              <a:ext cx="3474720" cy="1531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2" descr="Image générée">
              <a:extLst>
                <a:ext uri="{FF2B5EF4-FFF2-40B4-BE49-F238E27FC236}">
                  <a16:creationId xmlns:a16="http://schemas.microsoft.com/office/drawing/2014/main" id="{81A7E1C2-4713-E353-75FB-DCC2DB471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27" t="57572" r="11858" b="20096"/>
            <a:stretch/>
          </p:blipFill>
          <p:spPr bwMode="auto">
            <a:xfrm>
              <a:off x="6747662" y="466913"/>
              <a:ext cx="3502819" cy="1531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991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94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63965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2B0B73-5E37-39DB-82BC-BB068E41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1295645"/>
            <a:ext cx="7505700" cy="1132121"/>
          </a:xfrm>
          <a:prstGeom prst="rect">
            <a:avLst/>
          </a:prstGeom>
        </p:spPr>
      </p:pic>
      <p:pic>
        <p:nvPicPr>
          <p:cNvPr id="16" name="Picture 4" descr="Image générée">
            <a:extLst>
              <a:ext uri="{FF2B5EF4-FFF2-40B4-BE49-F238E27FC236}">
                <a16:creationId xmlns:a16="http://schemas.microsoft.com/office/drawing/2014/main" id="{332C3CEF-8388-7887-4278-4A577D1B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11" y="3709988"/>
            <a:ext cx="1878360" cy="12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70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C8FA7C1-6FF9-A3F9-68EE-5799BED6F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1" y="4170908"/>
            <a:ext cx="577939" cy="4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94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2B210AE3-A891-014B-AF1C-992CC9C7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4" t="7146" r="77879" b="63169"/>
          <a:stretch/>
        </p:blipFill>
        <p:spPr bwMode="auto">
          <a:xfrm>
            <a:off x="3014210" y="2064005"/>
            <a:ext cx="710806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78E1B190-DB97-2B6A-425A-53CCFD9B1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19" t="6875" r="4775" b="63621"/>
          <a:stretch/>
        </p:blipFill>
        <p:spPr bwMode="auto">
          <a:xfrm>
            <a:off x="4545437" y="2066151"/>
            <a:ext cx="746975" cy="6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10EBD012-104D-4D60-2B45-163C720D1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500" r="90000">
                        <a14:foregroundMark x1="9250" y1="31200" x2="13750" y2="21200"/>
                        <a14:foregroundMark x1="5500" y1="21200" x2="55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0" t="11464" r="78512" b="62034"/>
          <a:stretch/>
        </p:blipFill>
        <p:spPr bwMode="auto">
          <a:xfrm>
            <a:off x="3798464" y="2100495"/>
            <a:ext cx="673524" cy="63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63965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9A4346C-4134-2C7F-07DB-D5077FE68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3074" name="Picture 2" descr="Image générée">
            <a:extLst>
              <a:ext uri="{FF2B5EF4-FFF2-40B4-BE49-F238E27FC236}">
                <a16:creationId xmlns:a16="http://schemas.microsoft.com/office/drawing/2014/main" id="{66300D00-6C41-5089-8EE1-9595269C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générée">
            <a:extLst>
              <a:ext uri="{FF2B5EF4-FFF2-40B4-BE49-F238E27FC236}">
                <a16:creationId xmlns:a16="http://schemas.microsoft.com/office/drawing/2014/main" id="{0540479E-F551-1249-EB7D-42397DD4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86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générée">
            <a:extLst>
              <a:ext uri="{FF2B5EF4-FFF2-40B4-BE49-F238E27FC236}">
                <a16:creationId xmlns:a16="http://schemas.microsoft.com/office/drawing/2014/main" id="{D7FFF66C-2A94-C1E0-AD83-1F59E38B9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générée">
            <a:extLst>
              <a:ext uri="{FF2B5EF4-FFF2-40B4-BE49-F238E27FC236}">
                <a16:creationId xmlns:a16="http://schemas.microsoft.com/office/drawing/2014/main" id="{C437B00E-0C08-0228-2FD7-D904079D5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86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80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832" y="-8314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générée">
            <a:extLst>
              <a:ext uri="{FF2B5EF4-FFF2-40B4-BE49-F238E27FC236}">
                <a16:creationId xmlns:a16="http://schemas.microsoft.com/office/drawing/2014/main" id="{D1165E22-9D02-D3D6-79AD-26EA97F6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05" y="3000778"/>
            <a:ext cx="1890423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générée">
            <a:extLst>
              <a:ext uri="{FF2B5EF4-FFF2-40B4-BE49-F238E27FC236}">
                <a16:creationId xmlns:a16="http://schemas.microsoft.com/office/drawing/2014/main" id="{63AD3901-D5CD-8C60-762D-8C809C4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3899276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générée">
            <a:extLst>
              <a:ext uri="{FF2B5EF4-FFF2-40B4-BE49-F238E27FC236}">
                <a16:creationId xmlns:a16="http://schemas.microsoft.com/office/drawing/2014/main" id="{1ED12BD2-6B90-1C5B-3BA3-6A0A059D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556" y="2285395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2504" y="123644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générée">
            <a:extLst>
              <a:ext uri="{FF2B5EF4-FFF2-40B4-BE49-F238E27FC236}">
                <a16:creationId xmlns:a16="http://schemas.microsoft.com/office/drawing/2014/main" id="{1FC78B97-A70F-FC64-FDDA-650698AB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4514" y="3329420"/>
            <a:ext cx="1890425" cy="28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générée">
            <a:extLst>
              <a:ext uri="{FF2B5EF4-FFF2-40B4-BE49-F238E27FC236}">
                <a16:creationId xmlns:a16="http://schemas.microsoft.com/office/drawing/2014/main" id="{06B1AE41-CF23-51F8-61E9-6F5C6838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4839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C363AD5E-2C09-E590-FBB2-ECC639279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6" t="14369" r="26263" b="74063"/>
          <a:stretch/>
        </p:blipFill>
        <p:spPr bwMode="auto">
          <a:xfrm>
            <a:off x="4954428" y="2173076"/>
            <a:ext cx="1966912" cy="4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7A6C08-66E2-ED1A-413A-AD34C5D216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3FC52-6C19-8ECD-A87A-7EAD0D4D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1" y="4170908"/>
            <a:ext cx="577939" cy="4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générée">
            <a:extLst>
              <a:ext uri="{FF2B5EF4-FFF2-40B4-BE49-F238E27FC236}">
                <a16:creationId xmlns:a16="http://schemas.microsoft.com/office/drawing/2014/main" id="{11F15AB3-8A92-87D9-F802-F6A7C261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générée">
            <a:extLst>
              <a:ext uri="{FF2B5EF4-FFF2-40B4-BE49-F238E27FC236}">
                <a16:creationId xmlns:a16="http://schemas.microsoft.com/office/drawing/2014/main" id="{5CBA980F-CB68-AFE4-48CC-9DE9DBB7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64" y="5177505"/>
            <a:ext cx="1975104" cy="19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3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832" y="-8314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générée">
            <a:extLst>
              <a:ext uri="{FF2B5EF4-FFF2-40B4-BE49-F238E27FC236}">
                <a16:creationId xmlns:a16="http://schemas.microsoft.com/office/drawing/2014/main" id="{D1165E22-9D02-D3D6-79AD-26EA97F6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05" y="3000778"/>
            <a:ext cx="1890423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générée">
            <a:extLst>
              <a:ext uri="{FF2B5EF4-FFF2-40B4-BE49-F238E27FC236}">
                <a16:creationId xmlns:a16="http://schemas.microsoft.com/office/drawing/2014/main" id="{63AD3901-D5CD-8C60-762D-8C809C4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3884989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générée">
            <a:extLst>
              <a:ext uri="{FF2B5EF4-FFF2-40B4-BE49-F238E27FC236}">
                <a16:creationId xmlns:a16="http://schemas.microsoft.com/office/drawing/2014/main" id="{1ED12BD2-6B90-1C5B-3BA3-6A0A059D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2652107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913485" y="99832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FD295DF1-DB88-88C4-1FC0-23BF1A35E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146" r="76930" b="63169"/>
          <a:stretch/>
        </p:blipFill>
        <p:spPr bwMode="auto">
          <a:xfrm>
            <a:off x="7288112" y="2068744"/>
            <a:ext cx="785611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générée">
            <a:extLst>
              <a:ext uri="{FF2B5EF4-FFF2-40B4-BE49-F238E27FC236}">
                <a16:creationId xmlns:a16="http://schemas.microsoft.com/office/drawing/2014/main" id="{1FC78B97-A70F-FC64-FDDA-650698AB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14229" y="99832"/>
            <a:ext cx="1890425" cy="28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générée">
            <a:extLst>
              <a:ext uri="{FF2B5EF4-FFF2-40B4-BE49-F238E27FC236}">
                <a16:creationId xmlns:a16="http://schemas.microsoft.com/office/drawing/2014/main" id="{06B1AE41-CF23-51F8-61E9-6F5C6838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4839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7A6C08-66E2-ED1A-413A-AD34C5D216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3FC52-6C19-8ECD-A87A-7EAD0D4D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1" y="4170908"/>
            <a:ext cx="577939" cy="4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générée">
            <a:extLst>
              <a:ext uri="{FF2B5EF4-FFF2-40B4-BE49-F238E27FC236}">
                <a16:creationId xmlns:a16="http://schemas.microsoft.com/office/drawing/2014/main" id="{11F15AB3-8A92-87D9-F802-F6A7C261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générée">
            <a:extLst>
              <a:ext uri="{FF2B5EF4-FFF2-40B4-BE49-F238E27FC236}">
                <a16:creationId xmlns:a16="http://schemas.microsoft.com/office/drawing/2014/main" id="{5CBA980F-CB68-AFE4-48CC-9DE9DBB76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64" y="5177505"/>
            <a:ext cx="1975104" cy="19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B672CFFA-A3DD-910C-24EA-6BE1475B2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4" t="7146" r="77879" b="63169"/>
          <a:stretch/>
        </p:blipFill>
        <p:spPr bwMode="auto">
          <a:xfrm>
            <a:off x="3014210" y="2064005"/>
            <a:ext cx="710806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5A4A0139-5D9F-314F-9E10-4F3D5C145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19" t="6875" r="4775" b="63621"/>
          <a:stretch/>
        </p:blipFill>
        <p:spPr bwMode="auto">
          <a:xfrm>
            <a:off x="4545437" y="2066151"/>
            <a:ext cx="746975" cy="6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083D467F-CA3A-8424-8667-948E4E9C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5500" r="90000">
                        <a14:foregroundMark x1="9250" y1="31200" x2="13750" y2="21200"/>
                        <a14:foregroundMark x1="5500" y1="21200" x2="55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0" t="11464" r="78512" b="62034"/>
          <a:stretch/>
        </p:blipFill>
        <p:spPr bwMode="auto">
          <a:xfrm>
            <a:off x="3798464" y="2100495"/>
            <a:ext cx="673524" cy="63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02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832" y="-8314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générée">
            <a:extLst>
              <a:ext uri="{FF2B5EF4-FFF2-40B4-BE49-F238E27FC236}">
                <a16:creationId xmlns:a16="http://schemas.microsoft.com/office/drawing/2014/main" id="{D1165E22-9D02-D3D6-79AD-26EA97F6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27" y="3000778"/>
            <a:ext cx="1890423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générée">
            <a:extLst>
              <a:ext uri="{FF2B5EF4-FFF2-40B4-BE49-F238E27FC236}">
                <a16:creationId xmlns:a16="http://schemas.microsoft.com/office/drawing/2014/main" id="{63AD3901-D5CD-8C60-762D-8C809C4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3884989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générée">
            <a:extLst>
              <a:ext uri="{FF2B5EF4-FFF2-40B4-BE49-F238E27FC236}">
                <a16:creationId xmlns:a16="http://schemas.microsoft.com/office/drawing/2014/main" id="{1ED12BD2-6B90-1C5B-3BA3-6A0A059D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2652107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913485" y="99832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générée">
            <a:extLst>
              <a:ext uri="{FF2B5EF4-FFF2-40B4-BE49-F238E27FC236}">
                <a16:creationId xmlns:a16="http://schemas.microsoft.com/office/drawing/2014/main" id="{1FC78B97-A70F-FC64-FDDA-650698AB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14229" y="99832"/>
            <a:ext cx="1890425" cy="28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générée">
            <a:extLst>
              <a:ext uri="{FF2B5EF4-FFF2-40B4-BE49-F238E27FC236}">
                <a16:creationId xmlns:a16="http://schemas.microsoft.com/office/drawing/2014/main" id="{06B1AE41-CF23-51F8-61E9-6F5C6838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4839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7A6C08-66E2-ED1A-413A-AD34C5D216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9" name="Picture 4" descr="Image générée">
            <a:extLst>
              <a:ext uri="{FF2B5EF4-FFF2-40B4-BE49-F238E27FC236}">
                <a16:creationId xmlns:a16="http://schemas.microsoft.com/office/drawing/2014/main" id="{11F15AB3-8A92-87D9-F802-F6A7C2610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générée">
            <a:extLst>
              <a:ext uri="{FF2B5EF4-FFF2-40B4-BE49-F238E27FC236}">
                <a16:creationId xmlns:a16="http://schemas.microsoft.com/office/drawing/2014/main" id="{3660DDF7-4886-624A-70D7-C7CFEB45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319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99DF3C50-845C-8962-A0AF-49B7BBAEC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9" t="39400" r="-212" b="39271"/>
          <a:stretch/>
        </p:blipFill>
        <p:spPr bwMode="auto">
          <a:xfrm>
            <a:off x="7530325" y="3629900"/>
            <a:ext cx="1890425" cy="8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générée">
            <a:extLst>
              <a:ext uri="{FF2B5EF4-FFF2-40B4-BE49-F238E27FC236}">
                <a16:creationId xmlns:a16="http://schemas.microsoft.com/office/drawing/2014/main" id="{450493DD-473A-6740-ADAF-945A0607A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11" y="3709988"/>
            <a:ext cx="1878360" cy="12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568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832" y="-8314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générée">
            <a:extLst>
              <a:ext uri="{FF2B5EF4-FFF2-40B4-BE49-F238E27FC236}">
                <a16:creationId xmlns:a16="http://schemas.microsoft.com/office/drawing/2014/main" id="{D1165E22-9D02-D3D6-79AD-26EA97F6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05" y="3000778"/>
            <a:ext cx="1890423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générée">
            <a:extLst>
              <a:ext uri="{FF2B5EF4-FFF2-40B4-BE49-F238E27FC236}">
                <a16:creationId xmlns:a16="http://schemas.microsoft.com/office/drawing/2014/main" id="{63AD3901-D5CD-8C60-762D-8C809C49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3884989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10EBD012-104D-4D60-2B45-163C720D1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500" r="90000">
                        <a14:foregroundMark x1="9250" y1="31200" x2="13750" y2="21200"/>
                        <a14:foregroundMark x1="5500" y1="21200" x2="55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0" t="11464" r="76584" b="62034"/>
          <a:stretch/>
        </p:blipFill>
        <p:spPr bwMode="auto">
          <a:xfrm>
            <a:off x="3836564" y="2105233"/>
            <a:ext cx="746974" cy="63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générée">
            <a:extLst>
              <a:ext uri="{FF2B5EF4-FFF2-40B4-BE49-F238E27FC236}">
                <a16:creationId xmlns:a16="http://schemas.microsoft.com/office/drawing/2014/main" id="{1ED12BD2-6B90-1C5B-3BA3-6A0A059D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054" y="2652107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913485" y="99832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FD295DF1-DB88-88C4-1FC0-23BF1A35E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146" r="76930" b="63169"/>
          <a:stretch/>
        </p:blipFill>
        <p:spPr bwMode="auto">
          <a:xfrm>
            <a:off x="7288112" y="2068744"/>
            <a:ext cx="785611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générée">
            <a:extLst>
              <a:ext uri="{FF2B5EF4-FFF2-40B4-BE49-F238E27FC236}">
                <a16:creationId xmlns:a16="http://schemas.microsoft.com/office/drawing/2014/main" id="{1FC78B97-A70F-FC64-FDDA-650698AB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14229" y="99832"/>
            <a:ext cx="1890425" cy="28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générée">
            <a:extLst>
              <a:ext uri="{FF2B5EF4-FFF2-40B4-BE49-F238E27FC236}">
                <a16:creationId xmlns:a16="http://schemas.microsoft.com/office/drawing/2014/main" id="{06B1AE41-CF23-51F8-61E9-6F5C6838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4839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C363AD5E-2C09-E590-FBB2-ECC639279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6" t="14369" r="26263" b="74063"/>
          <a:stretch/>
        </p:blipFill>
        <p:spPr bwMode="auto">
          <a:xfrm>
            <a:off x="4954428" y="2173076"/>
            <a:ext cx="1966912" cy="4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7A6C08-66E2-ED1A-413A-AD34C5D216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3FC52-6C19-8ECD-A87A-7EAD0D4D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1" y="4170908"/>
            <a:ext cx="577939" cy="4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7B7DD22F-DF62-2F25-C280-4B77C729F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13479" r="62862" b="74517"/>
          <a:stretch/>
        </p:blipFill>
        <p:spPr bwMode="auto">
          <a:xfrm>
            <a:off x="4824413" y="1612977"/>
            <a:ext cx="2219325" cy="5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5E93AD86-786F-870A-90E9-0D290AC65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9" t="39400" r="-212" b="39271"/>
          <a:stretch/>
        </p:blipFill>
        <p:spPr bwMode="auto">
          <a:xfrm>
            <a:off x="6735703" y="3629900"/>
            <a:ext cx="1890425" cy="8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6182B1C0-2B4A-6B81-64E3-83D0CDE44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9" t="39400" r="-212" b="39271"/>
          <a:stretch/>
        </p:blipFill>
        <p:spPr bwMode="auto">
          <a:xfrm>
            <a:off x="3264838" y="3629900"/>
            <a:ext cx="1890425" cy="8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605737EA-47D5-C81A-AA7E-2C2C697B8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4" t="45232" r="34928" b="41317"/>
          <a:stretch/>
        </p:blipFill>
        <p:spPr bwMode="auto">
          <a:xfrm>
            <a:off x="5219633" y="2744879"/>
            <a:ext cx="1393885" cy="57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87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C8FA7C1-6FF9-A3F9-68EE-5799BED6F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0" y="4170908"/>
            <a:ext cx="577939" cy="4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générée">
            <a:extLst>
              <a:ext uri="{FF2B5EF4-FFF2-40B4-BE49-F238E27FC236}">
                <a16:creationId xmlns:a16="http://schemas.microsoft.com/office/drawing/2014/main" id="{196C52CF-5734-D5C5-214A-9EA42435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94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2B210AE3-A891-014B-AF1C-992CC9C7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6" t="7616" r="77636" b="64414"/>
          <a:stretch/>
        </p:blipFill>
        <p:spPr bwMode="auto">
          <a:xfrm>
            <a:off x="2849559" y="2040899"/>
            <a:ext cx="751460" cy="6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78E1B190-DB97-2B6A-425A-53CCFD9B1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79" t="7076" r="4215" b="63420"/>
          <a:stretch/>
        </p:blipFill>
        <p:spPr bwMode="auto">
          <a:xfrm>
            <a:off x="4545776" y="2047078"/>
            <a:ext cx="746975" cy="6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10EBD012-104D-4D60-2B45-163C720D1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500" r="90000">
                        <a14:foregroundMark x1="9250" y1="31200" x2="13750" y2="21200"/>
                        <a14:foregroundMark x1="5500" y1="21200" x2="55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3" t="11334" r="77869" b="62164"/>
          <a:stretch/>
        </p:blipFill>
        <p:spPr bwMode="auto">
          <a:xfrm>
            <a:off x="3695426" y="2055614"/>
            <a:ext cx="600350" cy="56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générée">
            <a:extLst>
              <a:ext uri="{FF2B5EF4-FFF2-40B4-BE49-F238E27FC236}">
                <a16:creationId xmlns:a16="http://schemas.microsoft.com/office/drawing/2014/main" id="{2BDDF827-C28E-A4F0-E259-5A668EB6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63965" y="3000778"/>
            <a:ext cx="1890424" cy="283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PLATEFORME – Les combinaisons chifoumi dans Alex Kidd in Miracle World |  Trucs de Nerd">
            <a:extLst>
              <a:ext uri="{FF2B5EF4-FFF2-40B4-BE49-F238E27FC236}">
                <a16:creationId xmlns:a16="http://schemas.microsoft.com/office/drawing/2014/main" id="{FD295DF1-DB88-88C4-1FC0-23BF1A35E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960" l="5000" r="91500">
                        <a14:foregroundMark x1="8250" y1="24096" x2="15500" y2="18876"/>
                        <a14:foregroundMark x1="83000" y1="24900" x2="91500" y2="16867"/>
                        <a14:foregroundMark x1="81000" y1="17269" x2="81750" y2="25703"/>
                        <a14:foregroundMark x1="9000" y1="17269" x2="9750" y2="25703"/>
                        <a14:foregroundMark x1="14000" y1="32129" x2="14000" y2="32129"/>
                        <a14:foregroundMark x1="5000" y1="18474" x2="5000" y2="18474"/>
                        <a14:backgroundMark x1="75750" y1="58233" x2="86750" y2="46586"/>
                        <a14:backgroundMark x1="87000" y1="48594" x2="91750" y2="63855"/>
                        <a14:backgroundMark x1="73500" y1="76707" x2="76500" y2="64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0" t="7146" r="76930" b="63169"/>
          <a:stretch/>
        </p:blipFill>
        <p:spPr bwMode="auto">
          <a:xfrm>
            <a:off x="8140599" y="2055614"/>
            <a:ext cx="785611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9A4346C-4134-2C7F-07DB-D5077FE68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3150" y="216376"/>
            <a:ext cx="7505700" cy="1132121"/>
          </a:xfrm>
          <a:prstGeom prst="rect">
            <a:avLst/>
          </a:prstGeom>
        </p:spPr>
      </p:pic>
      <p:pic>
        <p:nvPicPr>
          <p:cNvPr id="3074" name="Picture 2" descr="Image générée">
            <a:extLst>
              <a:ext uri="{FF2B5EF4-FFF2-40B4-BE49-F238E27FC236}">
                <a16:creationId xmlns:a16="http://schemas.microsoft.com/office/drawing/2014/main" id="{66300D00-6C41-5089-8EE1-9595269C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07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générée">
            <a:extLst>
              <a:ext uri="{FF2B5EF4-FFF2-40B4-BE49-F238E27FC236}">
                <a16:creationId xmlns:a16="http://schemas.microsoft.com/office/drawing/2014/main" id="{0540479E-F551-1249-EB7D-42397DD4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86" y="5176838"/>
            <a:ext cx="1976438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générée">
            <a:extLst>
              <a:ext uri="{FF2B5EF4-FFF2-40B4-BE49-F238E27FC236}">
                <a16:creationId xmlns:a16="http://schemas.microsoft.com/office/drawing/2014/main" id="{D7FFF66C-2A94-C1E0-AD83-1F59E38B9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6" b="28915"/>
          <a:stretch/>
        </p:blipFill>
        <p:spPr bwMode="auto">
          <a:xfrm>
            <a:off x="-8298" y="623888"/>
            <a:ext cx="1976438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générée">
            <a:extLst>
              <a:ext uri="{FF2B5EF4-FFF2-40B4-BE49-F238E27FC236}">
                <a16:creationId xmlns:a16="http://schemas.microsoft.com/office/drawing/2014/main" id="{D88E0B0B-4230-4087-F3E0-38C576DE1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1" b="29594"/>
          <a:stretch/>
        </p:blipFill>
        <p:spPr bwMode="auto">
          <a:xfrm>
            <a:off x="-7631" y="1609725"/>
            <a:ext cx="1975104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générée">
            <a:extLst>
              <a:ext uri="{FF2B5EF4-FFF2-40B4-BE49-F238E27FC236}">
                <a16:creationId xmlns:a16="http://schemas.microsoft.com/office/drawing/2014/main" id="{8FAABB4C-05E6-B5EC-9DB4-5531D7BF2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3" b="30253"/>
          <a:stretch/>
        </p:blipFill>
        <p:spPr bwMode="auto">
          <a:xfrm>
            <a:off x="-7631" y="2595562"/>
            <a:ext cx="1975104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générée">
            <a:extLst>
              <a:ext uri="{FF2B5EF4-FFF2-40B4-BE49-F238E27FC236}">
                <a16:creationId xmlns:a16="http://schemas.microsoft.com/office/drawing/2014/main" id="{22803E0F-20D8-1592-CD4D-298D68E2A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4" b="29641"/>
          <a:stretch/>
        </p:blipFill>
        <p:spPr bwMode="auto">
          <a:xfrm>
            <a:off x="-7631" y="4605338"/>
            <a:ext cx="1975104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générée">
            <a:extLst>
              <a:ext uri="{FF2B5EF4-FFF2-40B4-BE49-F238E27FC236}">
                <a16:creationId xmlns:a16="http://schemas.microsoft.com/office/drawing/2014/main" id="{2AF37086-CE60-B5FF-AB48-6E0611774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5" b="27937"/>
          <a:stretch/>
        </p:blipFill>
        <p:spPr bwMode="auto">
          <a:xfrm>
            <a:off x="-8298" y="5638799"/>
            <a:ext cx="1976438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générée">
            <a:extLst>
              <a:ext uri="{FF2B5EF4-FFF2-40B4-BE49-F238E27FC236}">
                <a16:creationId xmlns:a16="http://schemas.microsoft.com/office/drawing/2014/main" id="{5888622B-D23D-C487-736D-1F570C18B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4" b="30911"/>
          <a:stretch/>
        </p:blipFill>
        <p:spPr bwMode="auto">
          <a:xfrm>
            <a:off x="-7631" y="3581399"/>
            <a:ext cx="1975104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générée">
            <a:extLst>
              <a:ext uri="{FF2B5EF4-FFF2-40B4-BE49-F238E27FC236}">
                <a16:creationId xmlns:a16="http://schemas.microsoft.com/office/drawing/2014/main" id="{27E732BE-2C85-0A0B-5832-E6E779221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6" b="28915"/>
          <a:stretch/>
        </p:blipFill>
        <p:spPr bwMode="auto">
          <a:xfrm flipH="1">
            <a:off x="10105696" y="623889"/>
            <a:ext cx="1976438" cy="78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générée">
            <a:extLst>
              <a:ext uri="{FF2B5EF4-FFF2-40B4-BE49-F238E27FC236}">
                <a16:creationId xmlns:a16="http://schemas.microsoft.com/office/drawing/2014/main" id="{E9F6A4AC-FDAC-97EE-3432-1EED73F84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1" b="29594"/>
          <a:stretch/>
        </p:blipFill>
        <p:spPr bwMode="auto">
          <a:xfrm flipH="1">
            <a:off x="10106363" y="1609725"/>
            <a:ext cx="1976438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générée">
            <a:extLst>
              <a:ext uri="{FF2B5EF4-FFF2-40B4-BE49-F238E27FC236}">
                <a16:creationId xmlns:a16="http://schemas.microsoft.com/office/drawing/2014/main" id="{9D1FACCF-B489-9047-EBC1-EABA568B7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3" b="30253"/>
          <a:stretch/>
        </p:blipFill>
        <p:spPr bwMode="auto">
          <a:xfrm flipH="1">
            <a:off x="10106363" y="2595562"/>
            <a:ext cx="1976438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générée">
            <a:extLst>
              <a:ext uri="{FF2B5EF4-FFF2-40B4-BE49-F238E27FC236}">
                <a16:creationId xmlns:a16="http://schemas.microsoft.com/office/drawing/2014/main" id="{AD8D5D21-61B2-11F2-36DA-E643883AB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4" b="29641"/>
          <a:stretch/>
        </p:blipFill>
        <p:spPr bwMode="auto">
          <a:xfrm flipH="1">
            <a:off x="10106363" y="4605338"/>
            <a:ext cx="1976438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générée">
            <a:extLst>
              <a:ext uri="{FF2B5EF4-FFF2-40B4-BE49-F238E27FC236}">
                <a16:creationId xmlns:a16="http://schemas.microsoft.com/office/drawing/2014/main" id="{81ECD3ED-A3B1-ECBB-90FD-318C2C20E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45" b="27937"/>
          <a:stretch/>
        </p:blipFill>
        <p:spPr bwMode="auto">
          <a:xfrm flipH="1">
            <a:off x="10105696" y="5638799"/>
            <a:ext cx="1976438" cy="78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générée">
            <a:extLst>
              <a:ext uri="{FF2B5EF4-FFF2-40B4-BE49-F238E27FC236}">
                <a16:creationId xmlns:a16="http://schemas.microsoft.com/office/drawing/2014/main" id="{CB8141A8-88E7-E007-76C8-8DA0324D3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4" b="30911"/>
          <a:stretch/>
        </p:blipFill>
        <p:spPr bwMode="auto">
          <a:xfrm flipH="1">
            <a:off x="10106363" y="3581399"/>
            <a:ext cx="1976438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8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B47BCA9-5DB6-342F-BBBD-14ECD1AF17A0}"/>
              </a:ext>
            </a:extLst>
          </p:cNvPr>
          <p:cNvSpPr txBox="1"/>
          <p:nvPr/>
        </p:nvSpPr>
        <p:spPr>
          <a:xfrm>
            <a:off x="4713668" y="0"/>
            <a:ext cx="90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Images</a:t>
            </a:r>
            <a:endParaRPr lang="en-US" dirty="0"/>
          </a:p>
        </p:txBody>
      </p:sp>
      <p:pic>
        <p:nvPicPr>
          <p:cNvPr id="1026" name="Picture 2" descr="Pourquoi Jajanken n'est pas une poubelle : r/HunterXHunter">
            <a:extLst>
              <a:ext uri="{FF2B5EF4-FFF2-40B4-BE49-F238E27FC236}">
                <a16:creationId xmlns:a16="http://schemas.microsoft.com/office/drawing/2014/main" id="{75C4773F-06B8-5C86-E01D-2409437B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7" y="68689"/>
            <a:ext cx="649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77 ideias de hunter x hunter e personagens de anime para salvar hoje |  anime, animes wallpapers, desenhos de anime e muito mais">
            <a:extLst>
              <a:ext uri="{FF2B5EF4-FFF2-40B4-BE49-F238E27FC236}">
                <a16:creationId xmlns:a16="http://schemas.microsoft.com/office/drawing/2014/main" id="{E2772923-DC07-7D87-9695-7849A56F2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995"/>
            <a:ext cx="397192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HD Street Fighter 5 Health Bar Png - You Lose Street Fighter Png  Transparent PNG Image - NicePNG.com">
            <a:extLst>
              <a:ext uri="{FF2B5EF4-FFF2-40B4-BE49-F238E27FC236}">
                <a16:creationId xmlns:a16="http://schemas.microsoft.com/office/drawing/2014/main" id="{C4961276-B87E-2E06-E4CE-50841156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53" y="485104"/>
            <a:ext cx="6322229" cy="428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833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</Words>
  <Application>Microsoft Office PowerPoint</Application>
  <PresentationFormat>Grand écran</PresentationFormat>
  <Paragraphs>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Charles TONNEAU</dc:creator>
  <cp:lastModifiedBy>Charles TONNEAU</cp:lastModifiedBy>
  <cp:revision>40</cp:revision>
  <dcterms:created xsi:type="dcterms:W3CDTF">2025-09-25T09:48:22Z</dcterms:created>
  <dcterms:modified xsi:type="dcterms:W3CDTF">2025-09-25T16:12:29Z</dcterms:modified>
</cp:coreProperties>
</file>